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4" r:id="rId6"/>
    <p:sldId id="265" r:id="rId7"/>
    <p:sldId id="277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69B1F-F2F8-4664-AEFA-1E512538458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070F291-FA09-4235-B42B-61D7718CA6EC}" type="pres">
      <dgm:prSet presAssocID="{99A69B1F-F2F8-4664-AEFA-1E5125384589}" presName="Name0" presStyleCnt="0">
        <dgm:presLayoutVars>
          <dgm:chMax val="7"/>
          <dgm:chPref val="7"/>
          <dgm:dir/>
        </dgm:presLayoutVars>
      </dgm:prSet>
      <dgm:spPr/>
    </dgm:pt>
    <dgm:pt modelId="{613E54F3-AB0D-419A-B888-804138DA749E}" type="pres">
      <dgm:prSet presAssocID="{99A69B1F-F2F8-4664-AEFA-1E5125384589}" presName="Name1" presStyleCnt="0"/>
      <dgm:spPr/>
    </dgm:pt>
  </dgm:ptLst>
  <dgm:cxnLst>
    <dgm:cxn modelId="{9EFD2120-BEC2-41A5-A35A-189507B9CBF0}" type="presOf" srcId="{99A69B1F-F2F8-4664-AEFA-1E5125384589}" destId="{A070F291-FA09-4235-B42B-61D7718CA6EC}" srcOrd="0" destOrd="0" presId="urn:microsoft.com/office/officeart/2008/layout/CircularPictureCallout"/>
    <dgm:cxn modelId="{7F82F174-9EB4-4371-84A6-5DEA71719734}" type="presParOf" srcId="{A070F291-FA09-4235-B42B-61D7718CA6EC}" destId="{613E54F3-AB0D-419A-B888-804138DA749E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CCE6E-FF69-4949-B28A-0438371E385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F17FF2E-9D84-4286-A167-08FF46C40B75}">
      <dgm:prSet phldrT="[Text]"/>
      <dgm:spPr/>
      <dgm:t>
        <a:bodyPr/>
        <a:lstStyle/>
        <a:p>
          <a:r>
            <a:rPr lang="en-US" dirty="0" err="1"/>
            <a:t>ff</a:t>
          </a:r>
          <a:endParaRPr lang="en-US" dirty="0"/>
        </a:p>
      </dgm:t>
    </dgm:pt>
    <dgm:pt modelId="{D591C05F-B565-476F-B5E5-4A7BB2686960}" type="sibTrans" cxnId="{9711909B-1B02-4061-B39B-10B293C48D61}">
      <dgm:prSet/>
      <dgm:spPr/>
      <dgm:t>
        <a:bodyPr/>
        <a:lstStyle/>
        <a:p>
          <a:endParaRPr lang="en-US"/>
        </a:p>
      </dgm:t>
    </dgm:pt>
    <dgm:pt modelId="{CFB7876D-AC9C-4969-9979-073F8848823A}" type="parTrans" cxnId="{9711909B-1B02-4061-B39B-10B293C48D61}">
      <dgm:prSet/>
      <dgm:spPr/>
      <dgm:t>
        <a:bodyPr/>
        <a:lstStyle/>
        <a:p>
          <a:endParaRPr lang="en-US"/>
        </a:p>
      </dgm:t>
    </dgm:pt>
    <dgm:pt modelId="{1168BFAA-E3FC-4224-853C-20D34D106E61}" type="pres">
      <dgm:prSet presAssocID="{69DCCE6E-FF69-4949-B28A-0438371E385E}" presName="Name0" presStyleCnt="0">
        <dgm:presLayoutVars>
          <dgm:chMax val="7"/>
          <dgm:chPref val="7"/>
          <dgm:dir/>
        </dgm:presLayoutVars>
      </dgm:prSet>
      <dgm:spPr/>
    </dgm:pt>
    <dgm:pt modelId="{A404880A-D3CE-4F05-9545-D1ABA017DCE9}" type="pres">
      <dgm:prSet presAssocID="{69DCCE6E-FF69-4949-B28A-0438371E385E}" presName="Name1" presStyleCnt="0"/>
      <dgm:spPr/>
    </dgm:pt>
    <dgm:pt modelId="{0DF72F88-A7CD-46C4-81B5-8D11E19B2EFC}" type="pres">
      <dgm:prSet presAssocID="{D591C05F-B565-476F-B5E5-4A7BB2686960}" presName="picture_1" presStyleCnt="0"/>
      <dgm:spPr/>
    </dgm:pt>
    <dgm:pt modelId="{CD48D6E2-28DC-42D8-8EE8-935BBF2B80AD}" type="pres">
      <dgm:prSet presAssocID="{D591C05F-B565-476F-B5E5-4A7BB2686960}" presName="pictureRepeatNode" presStyleLbl="alignImgPlace1" presStyleIdx="0" presStyleCnt="1" custScaleX="200000" custScaleY="220798" custLinFactNeighborX="-3358" custLinFactNeighborY="-7805"/>
      <dgm:spPr/>
    </dgm:pt>
    <dgm:pt modelId="{F7386942-37E9-4AE6-A904-7FD1231523F0}" type="pres">
      <dgm:prSet presAssocID="{4F17FF2E-9D84-4286-A167-08FF46C40B75}" presName="text_1" presStyleLbl="node1" presStyleIdx="0" presStyleCnt="0" custScaleY="9907" custLinFactX="22449" custLinFactY="95070" custLinFactNeighborX="100000" custLinFactNeighborY="100000">
        <dgm:presLayoutVars>
          <dgm:bulletEnabled val="1"/>
        </dgm:presLayoutVars>
      </dgm:prSet>
      <dgm:spPr/>
    </dgm:pt>
  </dgm:ptLst>
  <dgm:cxnLst>
    <dgm:cxn modelId="{76705C14-3ABD-406A-83E4-40A070BA2A39}" type="presOf" srcId="{D591C05F-B565-476F-B5E5-4A7BB2686960}" destId="{CD48D6E2-28DC-42D8-8EE8-935BBF2B80AD}" srcOrd="0" destOrd="0" presId="urn:microsoft.com/office/officeart/2008/layout/CircularPictureCallout"/>
    <dgm:cxn modelId="{E1DED528-8AAE-43D9-8545-4FF9D04DC57F}" type="presOf" srcId="{4F17FF2E-9D84-4286-A167-08FF46C40B75}" destId="{F7386942-37E9-4AE6-A904-7FD1231523F0}" srcOrd="0" destOrd="0" presId="urn:microsoft.com/office/officeart/2008/layout/CircularPictureCallout"/>
    <dgm:cxn modelId="{9711909B-1B02-4061-B39B-10B293C48D61}" srcId="{69DCCE6E-FF69-4949-B28A-0438371E385E}" destId="{4F17FF2E-9D84-4286-A167-08FF46C40B75}" srcOrd="0" destOrd="0" parTransId="{CFB7876D-AC9C-4969-9979-073F8848823A}" sibTransId="{D591C05F-B565-476F-B5E5-4A7BB2686960}"/>
    <dgm:cxn modelId="{178579FD-4ADB-4AD4-AC38-9C1B700E1212}" type="presOf" srcId="{69DCCE6E-FF69-4949-B28A-0438371E385E}" destId="{1168BFAA-E3FC-4224-853C-20D34D106E61}" srcOrd="0" destOrd="0" presId="urn:microsoft.com/office/officeart/2008/layout/CircularPictureCallout"/>
    <dgm:cxn modelId="{47176489-888D-4303-A5DD-BD3060CC421F}" type="presParOf" srcId="{1168BFAA-E3FC-4224-853C-20D34D106E61}" destId="{A404880A-D3CE-4F05-9545-D1ABA017DCE9}" srcOrd="0" destOrd="0" presId="urn:microsoft.com/office/officeart/2008/layout/CircularPictureCallout"/>
    <dgm:cxn modelId="{62E2C2B1-EBB2-4907-83EC-079E9F12DC27}" type="presParOf" srcId="{A404880A-D3CE-4F05-9545-D1ABA017DCE9}" destId="{0DF72F88-A7CD-46C4-81B5-8D11E19B2EFC}" srcOrd="0" destOrd="0" presId="urn:microsoft.com/office/officeart/2008/layout/CircularPictureCallout"/>
    <dgm:cxn modelId="{EDE3D860-7809-4F64-874E-6012E2B2CF0D}" type="presParOf" srcId="{0DF72F88-A7CD-46C4-81B5-8D11E19B2EFC}" destId="{CD48D6E2-28DC-42D8-8EE8-935BBF2B80AD}" srcOrd="0" destOrd="0" presId="urn:microsoft.com/office/officeart/2008/layout/CircularPictureCallout"/>
    <dgm:cxn modelId="{E32B5CA9-98B7-44DE-8A74-9931F3977285}" type="presParOf" srcId="{A404880A-D3CE-4F05-9545-D1ABA017DCE9}" destId="{F7386942-37E9-4AE6-A904-7FD1231523F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8D6E2-28DC-42D8-8EE8-935BBF2B80AD}">
      <dsp:nvSpPr>
        <dsp:cNvPr id="0" name=""/>
        <dsp:cNvSpPr/>
      </dsp:nvSpPr>
      <dsp:spPr>
        <a:xfrm>
          <a:off x="0" y="-147510"/>
          <a:ext cx="3729208" cy="411700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86942-37E9-4AE6-A904-7FD1231523F0}">
      <dsp:nvSpPr>
        <dsp:cNvPr id="0" name=""/>
        <dsp:cNvSpPr/>
      </dsp:nvSpPr>
      <dsp:spPr>
        <a:xfrm>
          <a:off x="2535861" y="3446279"/>
          <a:ext cx="1193346" cy="609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ff</a:t>
          </a:r>
          <a:endParaRPr lang="en-US" sz="500" kern="1200" dirty="0"/>
        </a:p>
      </dsp:txBody>
      <dsp:txXfrm>
        <a:off x="2535861" y="3446279"/>
        <a:ext cx="1193346" cy="60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17F9F-3FA6-4419-9A26-060B7BF2CF7B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43037-9AF1-4B8D-97D5-E52E08E39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54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30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71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8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649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6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aa5513b7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aa5513b7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22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207fd22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207fd22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40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1EBD-4B82-6BAF-6153-C0D18408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78E2A-F892-4845-A45F-83ECE1730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75EF-C75D-B8AB-6506-F5271A17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1A15-FDDF-1B19-62E7-301B9C75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E66F-0DE1-9AF9-5043-9330146F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72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41F0-0990-0E68-FC0C-4CD13797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C047-41C8-EDBC-790E-00AFC8374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9DE8-143A-7789-39CE-C81BDA92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C94F-3CEE-FC11-1C1D-08CF802E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0061-AF8E-9CBE-1C33-C64A4FDE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4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BCF92-745C-F6A1-8E93-4FB990A8E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E8801-2A6F-80D3-AFEE-803501852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2463F-5956-9B03-2F7A-8360057F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A355-01D7-4E62-2D95-64ABB828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D7CA3-62BE-7FC1-D445-DAFCC527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1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1208612" y="5874619"/>
            <a:ext cx="983387" cy="983416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-1" y="-1"/>
            <a:ext cx="1021480" cy="1021509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960000" y="277200"/>
            <a:ext cx="10272000" cy="63036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60000" y="546567"/>
            <a:ext cx="10272000" cy="10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723900" y="1536633"/>
            <a:ext cx="8744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600"/>
            </a:lvl1pPr>
            <a:lvl2pPr marL="1219170" lvl="1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2pPr>
            <a:lvl3pPr marL="1828754" lvl="2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3pPr>
            <a:lvl4pPr marL="2438339" lvl="3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4pPr>
            <a:lvl5pPr marL="3047924" lvl="4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5pPr>
            <a:lvl6pPr marL="3657509" lvl="5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6pPr>
            <a:lvl7pPr marL="4267093" lvl="6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7pPr>
            <a:lvl8pPr marL="4876678" lvl="7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8pPr>
            <a:lvl9pPr marL="5486263" lvl="8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/>
          <p:nvPr/>
        </p:nvSpPr>
        <p:spPr>
          <a:xfrm rot="2930623">
            <a:off x="567376" y="4663811"/>
            <a:ext cx="767129" cy="711364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5158396">
            <a:off x="10871760" y="3006177"/>
            <a:ext cx="911941" cy="845648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44860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-5400000">
            <a:off x="38" y="4315073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 rot="5400000" flipH="1">
            <a:off x="9649072" y="4315073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960000" y="1643133"/>
            <a:ext cx="10272000" cy="47396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rot="-1521171">
            <a:off x="4487859" y="6072144"/>
            <a:ext cx="608655" cy="564200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/>
          <p:nvPr/>
        </p:nvSpPr>
        <p:spPr>
          <a:xfrm rot="5157265">
            <a:off x="636360" y="513721"/>
            <a:ext cx="911216" cy="844976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5"/>
          <p:cNvSpPr/>
          <p:nvPr/>
        </p:nvSpPr>
        <p:spPr>
          <a:xfrm rot="5400000">
            <a:off x="10105945" y="-501963"/>
            <a:ext cx="1023091" cy="2045952"/>
          </a:xfrm>
          <a:custGeom>
            <a:avLst/>
            <a:gdLst/>
            <a:ahLst/>
            <a:cxnLst/>
            <a:rect l="l" t="t" r="r" b="b"/>
            <a:pathLst>
              <a:path w="34525" h="69050" extrusionOk="0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380655" y="2056833"/>
            <a:ext cx="4359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6380655" y="4012933"/>
            <a:ext cx="4359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3333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6380655" y="2654533"/>
            <a:ext cx="4359600" cy="13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380655" y="4610633"/>
            <a:ext cx="4359600" cy="13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960000" y="546567"/>
            <a:ext cx="10272000" cy="10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8460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 rot="5400000" flipH="1">
            <a:off x="8688127" y="3354092"/>
            <a:ext cx="3503827" cy="3503928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8" y="5297920"/>
            <a:ext cx="1559955" cy="156011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8629681">
            <a:off x="5904737" y="5766213"/>
            <a:ext cx="672451" cy="623568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 rot="392513">
            <a:off x="10358410" y="438734"/>
            <a:ext cx="840951" cy="780047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 rot="-2006335">
            <a:off x="324082" y="346443"/>
            <a:ext cx="471153" cy="436903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455067" y="1081400"/>
            <a:ext cx="6130000" cy="9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463300" y="2049800"/>
            <a:ext cx="5362000" cy="3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Google Shape;59;p7"/>
          <p:cNvSpPr/>
          <p:nvPr/>
        </p:nvSpPr>
        <p:spPr>
          <a:xfrm>
            <a:off x="950967" y="719333"/>
            <a:ext cx="10292000" cy="54192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0026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 rot="-5400000" flipH="1">
            <a:off x="38" y="15773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0"/>
          <p:cNvSpPr/>
          <p:nvPr/>
        </p:nvSpPr>
        <p:spPr>
          <a:xfrm rot="5400000">
            <a:off x="9649072" y="15773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20"/>
          <p:cNvSpPr/>
          <p:nvPr/>
        </p:nvSpPr>
        <p:spPr>
          <a:xfrm>
            <a:off x="960000" y="1643133"/>
            <a:ext cx="10272000" cy="47396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20"/>
          <p:cNvSpPr/>
          <p:nvPr/>
        </p:nvSpPr>
        <p:spPr>
          <a:xfrm rot="2914189">
            <a:off x="521317" y="5240545"/>
            <a:ext cx="673689" cy="624716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0"/>
          <p:cNvSpPr/>
          <p:nvPr/>
        </p:nvSpPr>
        <p:spPr>
          <a:xfrm rot="-7222215">
            <a:off x="11000500" y="4179315"/>
            <a:ext cx="809553" cy="750703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315217" y="252258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1315217" y="31638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2"/>
          </p:nvPr>
        </p:nvSpPr>
        <p:spPr>
          <a:xfrm>
            <a:off x="4558992" y="252258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3"/>
          </p:nvPr>
        </p:nvSpPr>
        <p:spPr>
          <a:xfrm>
            <a:off x="4558995" y="31638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1315217" y="48118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5"/>
          </p:nvPr>
        </p:nvSpPr>
        <p:spPr>
          <a:xfrm>
            <a:off x="1315217" y="5453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6"/>
          </p:nvPr>
        </p:nvSpPr>
        <p:spPr>
          <a:xfrm>
            <a:off x="4558995" y="48118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7"/>
          </p:nvPr>
        </p:nvSpPr>
        <p:spPr>
          <a:xfrm>
            <a:off x="4558995" y="5453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8"/>
          </p:nvPr>
        </p:nvSpPr>
        <p:spPr>
          <a:xfrm>
            <a:off x="7802777" y="252258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9"/>
          </p:nvPr>
        </p:nvSpPr>
        <p:spPr>
          <a:xfrm>
            <a:off x="7802777" y="31638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 idx="13"/>
          </p:nvPr>
        </p:nvSpPr>
        <p:spPr>
          <a:xfrm>
            <a:off x="7802777" y="48118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4"/>
          </p:nvPr>
        </p:nvSpPr>
        <p:spPr>
          <a:xfrm>
            <a:off x="7802777" y="5453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 idx="15"/>
          </p:nvPr>
        </p:nvSpPr>
        <p:spPr>
          <a:xfrm>
            <a:off x="960000" y="546567"/>
            <a:ext cx="10272000" cy="10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459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rot="-5400000">
            <a:off x="38" y="4315073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 rot="5400000">
            <a:off x="9649072" y="-27"/>
            <a:ext cx="2542881" cy="2542955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/>
          <p:nvPr/>
        </p:nvSpPr>
        <p:spPr>
          <a:xfrm rot="2700000">
            <a:off x="1963661" y="396952"/>
            <a:ext cx="1489387" cy="1381117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865100" y="1110000"/>
            <a:ext cx="10376000" cy="46380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2700000">
            <a:off x="8940754" y="5311256"/>
            <a:ext cx="1185401" cy="1099229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850800" y="2621000"/>
            <a:ext cx="8490400" cy="16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953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rot="5157961">
            <a:off x="5267164" y="5765684"/>
            <a:ext cx="804456" cy="745977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9"/>
          <p:cNvSpPr/>
          <p:nvPr/>
        </p:nvSpPr>
        <p:spPr>
          <a:xfrm>
            <a:off x="13" y="1"/>
            <a:ext cx="2589720" cy="2589680"/>
          </a:xfrm>
          <a:custGeom>
            <a:avLst/>
            <a:gdLst/>
            <a:ahLst/>
            <a:cxnLst/>
            <a:rect l="l" t="t" r="r" b="b"/>
            <a:pathLst>
              <a:path w="34525" h="34526" extrusionOk="0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9"/>
          <p:cNvSpPr/>
          <p:nvPr/>
        </p:nvSpPr>
        <p:spPr>
          <a:xfrm>
            <a:off x="960000" y="1643133"/>
            <a:ext cx="10272000" cy="44956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9"/>
          <p:cNvSpPr/>
          <p:nvPr/>
        </p:nvSpPr>
        <p:spPr>
          <a:xfrm rot="5400000">
            <a:off x="9680763" y="-608457"/>
            <a:ext cx="1216891" cy="2433783"/>
          </a:xfrm>
          <a:custGeom>
            <a:avLst/>
            <a:gdLst/>
            <a:ahLst/>
            <a:cxnLst/>
            <a:rect l="l" t="t" r="r" b="b"/>
            <a:pathLst>
              <a:path w="34525" h="69050" extrusionOk="0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9"/>
          <p:cNvSpPr/>
          <p:nvPr/>
        </p:nvSpPr>
        <p:spPr>
          <a:xfrm rot="5158413">
            <a:off x="10855771" y="3533479"/>
            <a:ext cx="770608" cy="714589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2477000" y="2112067"/>
            <a:ext cx="3352800" cy="7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2477000" y="2745459"/>
            <a:ext cx="335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 idx="2"/>
          </p:nvPr>
        </p:nvSpPr>
        <p:spPr>
          <a:xfrm>
            <a:off x="7244500" y="2112067"/>
            <a:ext cx="3352800" cy="7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7244500" y="2745459"/>
            <a:ext cx="335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 idx="4"/>
          </p:nvPr>
        </p:nvSpPr>
        <p:spPr>
          <a:xfrm>
            <a:off x="2477000" y="4147763"/>
            <a:ext cx="3352800" cy="7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2477000" y="4781168"/>
            <a:ext cx="335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6"/>
          </p:nvPr>
        </p:nvSpPr>
        <p:spPr>
          <a:xfrm>
            <a:off x="7256325" y="4147763"/>
            <a:ext cx="3329200" cy="7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7"/>
          </p:nvPr>
        </p:nvSpPr>
        <p:spPr>
          <a:xfrm>
            <a:off x="7244500" y="4781167"/>
            <a:ext cx="335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8"/>
          </p:nvPr>
        </p:nvSpPr>
        <p:spPr>
          <a:xfrm>
            <a:off x="960000" y="546567"/>
            <a:ext cx="10272000" cy="10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130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 rot="5400000">
            <a:off x="967173" y="-967277"/>
            <a:ext cx="1934551" cy="3869101"/>
          </a:xfrm>
          <a:custGeom>
            <a:avLst/>
            <a:gdLst/>
            <a:ahLst/>
            <a:cxnLst/>
            <a:rect l="l" t="t" r="r" b="b"/>
            <a:pathLst>
              <a:path w="34525" h="69050" extrusionOk="0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2"/>
          <p:cNvSpPr/>
          <p:nvPr/>
        </p:nvSpPr>
        <p:spPr>
          <a:xfrm rot="-5400000">
            <a:off x="8771939" y="3448143"/>
            <a:ext cx="2280031" cy="4560063"/>
          </a:xfrm>
          <a:custGeom>
            <a:avLst/>
            <a:gdLst/>
            <a:ahLst/>
            <a:cxnLst/>
            <a:rect l="l" t="t" r="r" b="b"/>
            <a:pathLst>
              <a:path w="34525" h="69050" extrusionOk="0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2"/>
          <p:cNvSpPr/>
          <p:nvPr/>
        </p:nvSpPr>
        <p:spPr>
          <a:xfrm>
            <a:off x="2585800" y="425000"/>
            <a:ext cx="7020400" cy="6008000"/>
          </a:xfrm>
          <a:prstGeom prst="roundRect">
            <a:avLst>
              <a:gd name="adj" fmla="val 6018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2"/>
          <p:cNvSpPr/>
          <p:nvPr/>
        </p:nvSpPr>
        <p:spPr>
          <a:xfrm rot="5158696">
            <a:off x="9249678" y="1587082"/>
            <a:ext cx="888297" cy="823724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2"/>
          <p:cNvSpPr/>
          <p:nvPr/>
        </p:nvSpPr>
        <p:spPr>
          <a:xfrm rot="5158273">
            <a:off x="1679322" y="4799534"/>
            <a:ext cx="1158777" cy="1074541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22"/>
          <p:cNvSpPr/>
          <p:nvPr/>
        </p:nvSpPr>
        <p:spPr>
          <a:xfrm rot="5159430">
            <a:off x="734632" y="3195343"/>
            <a:ext cx="798709" cy="740648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22"/>
          <p:cNvSpPr/>
          <p:nvPr/>
        </p:nvSpPr>
        <p:spPr>
          <a:xfrm rot="-5400000">
            <a:off x="10761011" y="3306690"/>
            <a:ext cx="664459" cy="616156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22"/>
          <p:cNvSpPr txBox="1">
            <a:spLocks noGrp="1"/>
          </p:cNvSpPr>
          <p:nvPr>
            <p:ph type="ctrTitle"/>
          </p:nvPr>
        </p:nvSpPr>
        <p:spPr>
          <a:xfrm>
            <a:off x="3239933" y="665967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1"/>
          </p:nvPr>
        </p:nvSpPr>
        <p:spPr>
          <a:xfrm>
            <a:off x="3233433" y="1944000"/>
            <a:ext cx="57252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2"/>
          </p:nvPr>
        </p:nvSpPr>
        <p:spPr>
          <a:xfrm>
            <a:off x="3233333" y="5530267"/>
            <a:ext cx="57252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3043133" y="4837833"/>
            <a:ext cx="6105600" cy="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lt1"/>
              </a:solidFill>
              <a:highlight>
                <a:srgbClr val="DFDEFC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96567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A8F8-B294-8872-E780-E81C3931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1594-F613-BD90-5878-526BC06C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36D8-5A2D-2B11-DAB2-29512ABB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68A39-9BCC-BF32-7246-4A9B6CB4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DCCE6-EB2C-8FB7-3F43-B8F9F03C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7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9855-2D2E-233A-CEBC-78826295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55AE3-6822-B8DE-97E0-897C7942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8B5C-7D94-685D-E61F-1165BAD2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05F6-C3A6-2B59-FBCB-42929619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39C2-2C2E-DF95-2CD2-7C98D7FC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7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D30-65DD-CAB5-3D7D-8AE90C58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E625-C7ED-8F05-74B5-E9E550298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0408E-1713-2194-42C1-DDFAF14F7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919AE-3284-873D-31CA-D9C71AF4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DBCCF-793D-72DB-1BAF-BB1CE314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B8CA9-71E3-4E29-827D-BA8B6AEE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29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8680-B8A8-40E8-A8C5-8454BD8A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F5C93-CA08-6764-AAB9-35785681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68CF5-6352-CD00-AD9A-69CE703F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006E-C35A-A2F4-BAA8-1CDFC38D0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03AE7-EC74-D765-8A60-26F78868A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21BDE-D772-344D-FC40-39FF7952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823D2-5A34-B909-2DAF-383A75B7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43D27-82DB-8766-4468-D1153E48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8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D398-FBE0-DFD9-750E-14D666E9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9FF4-D8F4-0EFC-35BB-19A1C8EB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4CC3-3BFA-462E-7F92-55520596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9E2B-E563-BAF4-29F0-327ABBFD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89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A0E20B-F8F2-5D2B-27C9-33F32CBA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9986E-A7FB-0A79-36DA-7F43BD1B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B7AFE-A100-E6FA-2410-A2085620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6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BAA4-FA3A-21E2-D6DC-7995AAE1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F455-18AE-3C72-67EB-3B8885123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23602-0A3F-A355-9E00-2C2B0BF18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363D4-0EEF-B018-39AA-25543477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9D53A-D5EE-1D06-FD72-843CAEA7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451A6-3C8C-5760-0F2D-6A54A64B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1CDF-B832-2CE6-1B15-C119F64D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51058-A776-B63A-89E1-9B154CBE8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581A-29C6-DAFF-5B39-BE807B0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31EA1-85F7-A3C0-AD74-E63D7F41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1DD14-174F-170C-398F-062AF320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4D6D-4117-CB03-BED9-15D7261D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46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F3921-1166-8178-6892-2342372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F0A77-63DF-FD5A-DC2A-1C0769B4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BA3E5-0CAC-5DBB-53E6-A4DC2F2A4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EE7FB-02ED-4024-9882-F2485C83A97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681D-652B-9FC9-5661-6CEB2AFF5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113F1-BADA-908E-C5D7-5DEB18095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7D3D6-557F-474B-A9F9-799A058AF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32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ctrTitle"/>
          </p:nvPr>
        </p:nvSpPr>
        <p:spPr>
          <a:xfrm>
            <a:off x="2316700" y="1819967"/>
            <a:ext cx="7558800" cy="310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" sz="3733" dirty="0"/>
            </a:br>
            <a:br>
              <a:rPr lang="en" sz="3733" dirty="0"/>
            </a:br>
            <a:endParaRPr sz="3733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4255" y="176102"/>
            <a:ext cx="17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9FEFB-7746-6637-E8FE-BA58C095E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3" r="2000" b="6082"/>
          <a:stretch/>
        </p:blipFill>
        <p:spPr>
          <a:xfrm>
            <a:off x="-1" y="0"/>
            <a:ext cx="12192000" cy="5466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A3429-A536-B029-0822-007B81AE2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58" r="2666" b="8537"/>
          <a:stretch/>
        </p:blipFill>
        <p:spPr>
          <a:xfrm>
            <a:off x="1" y="4116228"/>
            <a:ext cx="12192000" cy="2746123"/>
          </a:xfrm>
          <a:prstGeom prst="rect">
            <a:avLst/>
          </a:prstGeom>
        </p:spPr>
      </p:pic>
      <p:pic>
        <p:nvPicPr>
          <p:cNvPr id="5" name="Picture 4" descr="IMIT (Institute of management and information technology) Cuttack | Cuttack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" y="1106704"/>
            <a:ext cx="1183976" cy="11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84ACF9-3E66-D90C-88E6-486E5764B642}"/>
              </a:ext>
            </a:extLst>
          </p:cNvPr>
          <p:cNvSpPr/>
          <p:nvPr/>
        </p:nvSpPr>
        <p:spPr>
          <a:xfrm>
            <a:off x="8349342" y="5115944"/>
            <a:ext cx="3842657" cy="17420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Algerian" panose="04020705040A02060702" pitchFamily="82" charset="0"/>
              </a:rPr>
              <a:t>ARJIT KUMAR MOHAPATRA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  <a:latin typeface="Algerian" panose="04020705040A02060702" pitchFamily="82" charset="0"/>
              </a:rPr>
              <a:t>RAJEEB LOCHAN JENA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B3112-A002-3138-83B4-2A645A98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0" r="1500" b="6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EC259AD-2822-36EB-FA89-9A51EB97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00" y="221448"/>
            <a:ext cx="9842560" cy="1688633"/>
          </a:xfrm>
        </p:spPr>
        <p:txBody>
          <a:bodyPr/>
          <a:lstStyle/>
          <a:p>
            <a:r>
              <a:rPr lang="en-IN" dirty="0">
                <a:latin typeface="+mn-lt"/>
              </a:rPr>
              <a:t>FOOTER OF SMS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 rot="-5400000">
            <a:off x="10814467" y="2956475"/>
            <a:ext cx="724525" cy="671856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31"/>
          <p:cNvSpPr/>
          <p:nvPr/>
        </p:nvSpPr>
        <p:spPr>
          <a:xfrm>
            <a:off x="1451751" y="2453036"/>
            <a:ext cx="3120000" cy="31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3" name="Diagram 2"/>
          <p:cNvGraphicFramePr/>
          <p:nvPr/>
        </p:nvGraphicFramePr>
        <p:xfrm>
          <a:off x="1067652" y="2453037"/>
          <a:ext cx="3504099" cy="308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4510793" y="5205153"/>
            <a:ext cx="60959" cy="60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2A7E0-EA44-F727-3938-EEA86E8101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3" t="12000" r="1167" b="7969"/>
          <a:stretch/>
        </p:blipFill>
        <p:spPr>
          <a:xfrm>
            <a:off x="0" y="0"/>
            <a:ext cx="12192000" cy="67868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2564676" y="64127"/>
            <a:ext cx="6791657" cy="6345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733" dirty="0"/>
              <a:t>	Biometric Modalities</a:t>
            </a:r>
            <a:endParaRPr sz="3733" dirty="0"/>
          </a:p>
        </p:txBody>
      </p:sp>
      <p:sp>
        <p:nvSpPr>
          <p:cNvPr id="296" name="Google Shape;296;p32"/>
          <p:cNvSpPr/>
          <p:nvPr/>
        </p:nvSpPr>
        <p:spPr>
          <a:xfrm rot="-4754429">
            <a:off x="6713510" y="1801219"/>
            <a:ext cx="4079063" cy="3703556"/>
          </a:xfrm>
          <a:custGeom>
            <a:avLst/>
            <a:gdLst/>
            <a:ahLst/>
            <a:cxnLst/>
            <a:rect l="l" t="t" r="r" b="b"/>
            <a:pathLst>
              <a:path w="74463" h="69050" extrusionOk="0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3" name="Diagram 2"/>
          <p:cNvGraphicFramePr/>
          <p:nvPr/>
        </p:nvGraphicFramePr>
        <p:xfrm>
          <a:off x="6914819" y="1835649"/>
          <a:ext cx="3729208" cy="382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92D0E-4181-5633-C668-87A4F259B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DCBED-C669-B433-F061-104562707A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476" r="1583" b="17503"/>
          <a:stretch/>
        </p:blipFill>
        <p:spPr>
          <a:xfrm>
            <a:off x="0" y="64128"/>
            <a:ext cx="12192000" cy="6793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06876" y="2178122"/>
            <a:ext cx="432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4B01D-434B-66B9-AEBA-5F3CD17B4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8" r="1834" b="7970"/>
          <a:stretch/>
        </p:blipFill>
        <p:spPr>
          <a:xfrm>
            <a:off x="-16112" y="1"/>
            <a:ext cx="12208112" cy="7863839"/>
          </a:xfrm>
          <a:prstGeom prst="rect">
            <a:avLst/>
          </a:prstGeom>
        </p:spPr>
      </p:pic>
      <p:sp>
        <p:nvSpPr>
          <p:cNvPr id="309" name="Google Shape;309;p34"/>
          <p:cNvSpPr txBox="1">
            <a:spLocks noGrp="1"/>
          </p:cNvSpPr>
          <p:nvPr>
            <p:ph type="title" idx="15"/>
          </p:nvPr>
        </p:nvSpPr>
        <p:spPr>
          <a:xfrm>
            <a:off x="960000" y="132081"/>
            <a:ext cx="10835760" cy="5751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267" dirty="0">
                <a:solidFill>
                  <a:schemeClr val="bg2"/>
                </a:solidFill>
              </a:rPr>
              <a:t>ADMIN</a:t>
            </a:r>
            <a:r>
              <a:rPr lang="en" sz="4267" dirty="0"/>
              <a:t> </a:t>
            </a:r>
            <a:r>
              <a:rPr lang="en" sz="4267" dirty="0">
                <a:solidFill>
                  <a:schemeClr val="accent1"/>
                </a:solidFill>
              </a:rPr>
              <a:t>LOGIN</a:t>
            </a:r>
            <a:r>
              <a:rPr lang="en" sz="4267" dirty="0"/>
              <a:t> </a:t>
            </a:r>
            <a:r>
              <a:rPr lang="en" sz="4267" dirty="0">
                <a:solidFill>
                  <a:schemeClr val="bg2"/>
                </a:solidFill>
              </a:rPr>
              <a:t>PAGE</a:t>
            </a:r>
            <a:r>
              <a:rPr lang="en" sz="4267" dirty="0"/>
              <a:t> </a:t>
            </a:r>
            <a:r>
              <a:rPr lang="en" sz="4267" dirty="0">
                <a:solidFill>
                  <a:schemeClr val="bg2"/>
                </a:solidFill>
              </a:rPr>
              <a:t>FOR</a:t>
            </a:r>
            <a:r>
              <a:rPr lang="en" sz="4267" dirty="0"/>
              <a:t> </a:t>
            </a:r>
            <a:r>
              <a:rPr lang="en" sz="4267" dirty="0">
                <a:solidFill>
                  <a:schemeClr val="bg2"/>
                </a:solidFill>
              </a:rPr>
              <a:t>THE</a:t>
            </a:r>
            <a:r>
              <a:rPr lang="en" sz="4267" dirty="0"/>
              <a:t> </a:t>
            </a:r>
            <a:r>
              <a:rPr lang="en" sz="4267" dirty="0">
                <a:solidFill>
                  <a:schemeClr val="bg2"/>
                </a:solidFill>
              </a:rPr>
              <a:t>ADMINS</a:t>
            </a:r>
            <a:r>
              <a:rPr lang="en" sz="4267" dirty="0"/>
              <a:t> </a:t>
            </a:r>
            <a:endParaRPr sz="4267" dirty="0"/>
          </a:p>
        </p:txBody>
      </p: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9811" y="342471"/>
            <a:ext cx="546585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bg1"/>
                </a:solidFill>
                <a:latin typeface="Space Grotesk" panose="020B0604020202020204" charset="0"/>
                <a:cs typeface="Space Grotesk" panose="020B0604020202020204" charset="0"/>
              </a:rPr>
              <a:t>Advantages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9439" y="1589070"/>
            <a:ext cx="4260351" cy="3712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Connector 9"/>
          <p:cNvCxnSpPr>
            <a:stCxn id="8" idx="0"/>
            <a:endCxn id="8" idx="2"/>
          </p:cNvCxnSpPr>
          <p:nvPr/>
        </p:nvCxnSpPr>
        <p:spPr>
          <a:xfrm>
            <a:off x="8979615" y="1589070"/>
            <a:ext cx="0" cy="371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1"/>
            <a:endCxn id="8" idx="3"/>
          </p:cNvCxnSpPr>
          <p:nvPr/>
        </p:nvCxnSpPr>
        <p:spPr>
          <a:xfrm>
            <a:off x="6849439" y="3445268"/>
            <a:ext cx="4260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08738-C5E2-1F9E-783C-9E5386219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9" r="1583" b="6239"/>
          <a:stretch/>
        </p:blipFill>
        <p:spPr>
          <a:xfrm>
            <a:off x="-1" y="1"/>
            <a:ext cx="1216129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6C80E-64A3-3978-C973-6DA5293C00A3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DEA67-FBB3-83C9-EB60-9DA767A35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0" b="6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15AFA-92F0-C253-4BD2-F3D412C303E9}"/>
              </a:ext>
            </a:extLst>
          </p:cNvPr>
          <p:cNvSpPr txBox="1"/>
          <p:nvPr/>
        </p:nvSpPr>
        <p:spPr>
          <a:xfrm>
            <a:off x="3657600" y="3108960"/>
            <a:ext cx="773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</a:rPr>
              <a:t>STUDENT LOGIN PAGE FOR STUDENTS WHO REGISTERED FOR CLASSES 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r>
              <a:rPr lang="en-IN" sz="2400" b="1" dirty="0"/>
              <a:t>HERE STUDENT CAN SEE THE NOTICES PROVIDED BY ADMIN .</a:t>
            </a:r>
          </a:p>
          <a:p>
            <a:endParaRPr lang="en-IN" sz="2400" b="1" dirty="0"/>
          </a:p>
          <a:p>
            <a:r>
              <a:rPr lang="en-IN" sz="2400" b="1" dirty="0"/>
              <a:t>STUDENTS NEED THEIR STUDENT ID AND PASSWARD IN ORDER TO LOGIN TO THE PORTAL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7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 txBox="1">
            <a:spLocks noGrp="1"/>
          </p:cNvSpPr>
          <p:nvPr>
            <p:ph type="ctrTitle"/>
          </p:nvPr>
        </p:nvSpPr>
        <p:spPr>
          <a:xfrm>
            <a:off x="3239933" y="665967"/>
            <a:ext cx="5712000" cy="13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Thanks!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BF536-2FD7-6610-EAD5-691D0E802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9" t="25821" r="24444" b="31710"/>
          <a:stretch/>
        </p:blipFill>
        <p:spPr>
          <a:xfrm>
            <a:off x="3239933" y="3077027"/>
            <a:ext cx="5904067" cy="2912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</Words>
  <Application>Microsoft Office PowerPoint</Application>
  <PresentationFormat>Widescreen</PresentationFormat>
  <Paragraphs>14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Darker Grotesque</vt:lpstr>
      <vt:lpstr>Darker Grotesque SemiBold</vt:lpstr>
      <vt:lpstr>Lexend Mega</vt:lpstr>
      <vt:lpstr>Space Grotesk</vt:lpstr>
      <vt:lpstr>Office Theme</vt:lpstr>
      <vt:lpstr>  </vt:lpstr>
      <vt:lpstr>FOOTER OF SMS</vt:lpstr>
      <vt:lpstr>PowerPoint Presentation</vt:lpstr>
      <vt:lpstr> Biometric Modalities</vt:lpstr>
      <vt:lpstr>ADMIN LOGIN PAGE FOR THE ADMINS 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ARJIT KUMAR MOHAPATRA</dc:creator>
  <cp:lastModifiedBy>ARJIT KUMAR MOHAPATRA</cp:lastModifiedBy>
  <cp:revision>2</cp:revision>
  <dcterms:created xsi:type="dcterms:W3CDTF">2024-04-02T06:39:53Z</dcterms:created>
  <dcterms:modified xsi:type="dcterms:W3CDTF">2024-04-02T06:44:48Z</dcterms:modified>
</cp:coreProperties>
</file>